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830" autoAdjust="0"/>
    <p:restoredTop sz="95097" autoAdjust="0"/>
  </p:normalViewPr>
  <p:slideViewPr>
    <p:cSldViewPr snapToGrid="0">
      <p:cViewPr>
        <p:scale>
          <a:sx n="40" d="100"/>
          <a:sy n="40" d="100"/>
        </p:scale>
        <p:origin x="442" y="29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2615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6933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728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0789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5543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3879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663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0950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793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9515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5630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0AEED-B91B-4413-8226-7D15168DD162}" type="datetimeFigureOut">
              <a:rPr lang="x-none" smtClean="0"/>
              <a:t>09/02/2023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59AC4-36FE-4586-8158-863CE5336CD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0820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2.jpe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Relationship Id="rId14" Type="http://schemas.openxmlformats.org/officeDocument/2006/relationships/hyperlink" Target="http://rsgcc-2023.pu.edu.pk/sponsor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76E35BD2-F372-88D3-6F68-2D78823F84C2}"/>
              </a:ext>
            </a:extLst>
          </p:cNvPr>
          <p:cNvSpPr/>
          <p:nvPr/>
        </p:nvSpPr>
        <p:spPr>
          <a:xfrm>
            <a:off x="-2122" y="0"/>
            <a:ext cx="30275213" cy="267740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2767A3-D9DC-BBD2-F1D5-695920C99BA8}"/>
              </a:ext>
            </a:extLst>
          </p:cNvPr>
          <p:cNvSpPr/>
          <p:nvPr/>
        </p:nvSpPr>
        <p:spPr>
          <a:xfrm>
            <a:off x="2717" y="2709608"/>
            <a:ext cx="30275213" cy="42418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BA9E22-9B23-EFC2-2A9E-59753ED0BA73}"/>
              </a:ext>
            </a:extLst>
          </p:cNvPr>
          <p:cNvSpPr txBox="1"/>
          <p:nvPr/>
        </p:nvSpPr>
        <p:spPr>
          <a:xfrm>
            <a:off x="6538494" y="2723917"/>
            <a:ext cx="172723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Poster Title for RSGCC-2023</a:t>
            </a:r>
          </a:p>
          <a:p>
            <a:pPr algn="ctr"/>
            <a:r>
              <a:rPr lang="en-US" sz="6600" b="1" dirty="0"/>
              <a:t>Replace this text with your Title </a:t>
            </a:r>
            <a:endParaRPr lang="x-none" sz="66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5B1AB0-41D2-2FC4-5C2E-DF8A0C556AF0}"/>
              </a:ext>
            </a:extLst>
          </p:cNvPr>
          <p:cNvSpPr txBox="1"/>
          <p:nvPr/>
        </p:nvSpPr>
        <p:spPr>
          <a:xfrm>
            <a:off x="980725" y="4789150"/>
            <a:ext cx="28384500" cy="2221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Author Name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*Author Name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1,2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Author Name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Author Name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,3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Author Name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,3</a:t>
            </a:r>
            <a:endParaRPr lang="en-P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Remote Sensing, GIS and Climatic Research Lab (NCGSA), University of the Punjab, Lahore (*Email: example@email.com)</a:t>
            </a:r>
            <a:endParaRPr lang="en-P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Centre for Remote Sensing, University of the Punjab, Lahore</a:t>
            </a:r>
            <a:endParaRPr lang="en-P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Department of Space Science, University of the Punjab, Lahore</a:t>
            </a:r>
            <a:endParaRPr lang="en-P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E9C8E1-CFAE-1A42-3192-C01148FFCA38}"/>
              </a:ext>
            </a:extLst>
          </p:cNvPr>
          <p:cNvSpPr/>
          <p:nvPr/>
        </p:nvSpPr>
        <p:spPr>
          <a:xfrm>
            <a:off x="381000" y="8588052"/>
            <a:ext cx="9077468" cy="9852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your abstract text here. </a:t>
            </a:r>
          </a:p>
          <a:p>
            <a:pPr eaLnBrk="1" hangingPunct="1"/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placement of the headings (Introduction, Material and Methods, and Results and Discussions) can be changed according to how the applicant sees fit. </a:t>
            </a:r>
          </a:p>
          <a:p>
            <a:pPr eaLnBrk="1" hangingPunct="1"/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applicant may change the poster's font style, size, and theme. However, the top ribbon (RSGCC-2023) must not be modified, but the placement can be changed (placed at the bottom or top of the poster as per the applicant’s desire).</a:t>
            </a:r>
          </a:p>
          <a:p>
            <a:pPr eaLnBrk="1" hangingPunct="1"/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poster will be printed in A0 size so the applicant should ensure that the poster has an eye-pleasing theme color and that the text is readable from 5 to 6 feet. The applicant should avoid using text sizes smaller than 24 pts. The text should be free of any spelling and grammatical errors.</a:t>
            </a:r>
          </a:p>
          <a:p>
            <a:pPr eaLnBrk="1" hangingPunct="1"/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out to 100% to get an idea of what the poster will look like after printing.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241DF0-D136-EAD0-1B6C-EA835EA6983F}"/>
              </a:ext>
            </a:extLst>
          </p:cNvPr>
          <p:cNvSpPr/>
          <p:nvPr/>
        </p:nvSpPr>
        <p:spPr>
          <a:xfrm>
            <a:off x="383458" y="18761027"/>
            <a:ext cx="9075010" cy="13871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Introduction</a:t>
            </a:r>
            <a:endParaRPr lang="x-none" sz="4400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707FD5-820A-FEAE-5F1F-B1D7135354CD}"/>
              </a:ext>
            </a:extLst>
          </p:cNvPr>
          <p:cNvSpPr/>
          <p:nvPr/>
        </p:nvSpPr>
        <p:spPr>
          <a:xfrm>
            <a:off x="381000" y="20148190"/>
            <a:ext cx="9077468" cy="140169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your abstract text here. 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placement of the headings (Introduction, 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and Methods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Results and Discussions) can be changed according to how the applicant sees fit. However, no heading should be avoided and properly filled.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applicant may change the poster's font style, size, and theme. However, the top ribbon (RSGCC-2023) must not be modified, but the placement can be changed (placed at the bottom or top of the poster as per the applicant’s desire).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poster will be printed in A0 size so the applicant should ensure that the poster has an eye-pleasing theme color and that the text is readable from 5 to 6 feet. The applicant should avoid using text sizes smaller than 24 pts. The text should be free of any spelling and grammatical errors.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images added should be in a high resolution that is easily viewable and understandable from 5 to 6 feet far. The images should be properly added within the shape by using the ‘Picture’ tool in the ‘Shape Fill’ drop-down of the ‘Shape Format’ toolbar.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out to 100% to get an idea of what the poster will look like after printing.</a:t>
            </a:r>
          </a:p>
          <a:p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B89D4B2-E989-253D-1EB2-769D4DEABCBF}"/>
              </a:ext>
            </a:extLst>
          </p:cNvPr>
          <p:cNvSpPr/>
          <p:nvPr/>
        </p:nvSpPr>
        <p:spPr>
          <a:xfrm>
            <a:off x="383458" y="37852610"/>
            <a:ext cx="4236242" cy="3830637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a relevant high-resolution image here</a:t>
            </a:r>
            <a:endParaRPr lang="x-none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26A8D6-D84C-11D1-497A-964675B0BB5F}"/>
              </a:ext>
            </a:extLst>
          </p:cNvPr>
          <p:cNvSpPr/>
          <p:nvPr/>
        </p:nvSpPr>
        <p:spPr>
          <a:xfrm>
            <a:off x="381000" y="34483938"/>
            <a:ext cx="9077468" cy="3209662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a relevant high-resolution image here</a:t>
            </a:r>
            <a:endParaRPr lang="x-none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29CFA4E-5D12-F991-49BA-401143F23AD7}"/>
                  </a:ext>
                </a:extLst>
              </p:cNvPr>
              <p:cNvSpPr/>
              <p:nvPr/>
            </p:nvSpPr>
            <p:spPr>
              <a:xfrm>
                <a:off x="10144999" y="8609334"/>
                <a:ext cx="9985215" cy="983106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eaLnBrk="1" hangingPunct="1"/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Material and Methods text here. Type it in or copy and paste it from your word document or any other source</a:t>
                </a:r>
              </a:p>
              <a:p>
                <a:pPr eaLnBrk="1" hangingPunct="1"/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your text contains any equations or formulas, make sure to add them properly using an appropriate Math font style such as follows:</a:t>
                </a:r>
              </a:p>
              <a:p>
                <a:pPr eaLnBrk="1" hangingPunct="1"/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𝐸𝑞𝑢𝑎𝑡𝑖𝑜𝑛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1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𝐸𝑞𝑢𝑎𝑡𝑖𝑜𝑛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2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applicant should make sure that the poster has an eye-pleasing theme color and that the text is readable from 5 to 6 feet apart. The applicant should avoid using text sizes smaller than 24 pts. The text should be free of any spelling and grammatical errors.</a:t>
                </a:r>
              </a:p>
              <a:p>
                <a:pPr eaLnBrk="1" hangingPunct="1"/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Zoom out to 100% to get an idea of what the poster will look like after printing.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29CFA4E-5D12-F991-49BA-401143F23A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4999" y="8609334"/>
                <a:ext cx="9985215" cy="9831066"/>
              </a:xfrm>
              <a:prstGeom prst="rect">
                <a:avLst/>
              </a:prstGeom>
              <a:blipFill>
                <a:blip r:embed="rId2"/>
                <a:stretch>
                  <a:fillRect l="-1396" r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953945C1-64CC-195E-D1CD-336E80AD5FED}"/>
              </a:ext>
            </a:extLst>
          </p:cNvPr>
          <p:cNvSpPr/>
          <p:nvPr/>
        </p:nvSpPr>
        <p:spPr>
          <a:xfrm>
            <a:off x="20933572" y="8623972"/>
            <a:ext cx="9077468" cy="142592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your Results and Discussions text here. 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placement of the headings (Introduction, 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and Methods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Results and Discussions) can be changed according to how the applicant sees fit. However, no heading should be avoided and properly filled.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applicant may change the poster's font style, size, and theme. However, the top ribbon (RSGCC-2023) must not be modified, but the placement can be changed (placed at the bottom or top of the poster as per the applicant’s desire).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poster will be printed in A0 size so the applicant should ensure that the poster has an eye-pleasing theme color and that the text is readable from 5 to 6 feet. The applicant should avoid using text sizes smaller than 24 pts. The text should be free of any spelling and grammatical errors.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adding charts, graphs, and tables, the applicant should make sure to use an image instead of the actual graph/table. The image should not be stretched and should properly be added by using the ‘Picture’ tool in the ‘Shape Fill’ drop-down of the ‘Shape Format’ toolbar.</a:t>
            </a:r>
          </a:p>
          <a:p>
            <a:pPr eaLnBrk="1" hangingPunct="1"/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out to 100% to get an idea of what the poster will look like after printing.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CC8D11-A368-C5F8-7781-3CA3DC32FE0A}"/>
              </a:ext>
            </a:extLst>
          </p:cNvPr>
          <p:cNvSpPr/>
          <p:nvPr/>
        </p:nvSpPr>
        <p:spPr>
          <a:xfrm>
            <a:off x="10159118" y="18716626"/>
            <a:ext cx="6199901" cy="88688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a relevant high-resolution image here</a:t>
            </a:r>
            <a:endParaRPr lang="x-none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053CA3-8D89-95C5-118F-173AB53154FA}"/>
              </a:ext>
            </a:extLst>
          </p:cNvPr>
          <p:cNvSpPr/>
          <p:nvPr/>
        </p:nvSpPr>
        <p:spPr>
          <a:xfrm>
            <a:off x="16566860" y="18716626"/>
            <a:ext cx="3562350" cy="416657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a relevant high-resolution image here</a:t>
            </a:r>
            <a:endParaRPr lang="x-none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D5E45FA-C7FC-3CF9-A0FD-341299B312F2}"/>
              </a:ext>
            </a:extLst>
          </p:cNvPr>
          <p:cNvSpPr/>
          <p:nvPr/>
        </p:nvSpPr>
        <p:spPr>
          <a:xfrm>
            <a:off x="16566860" y="23108762"/>
            <a:ext cx="3562350" cy="447668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a relevant high-resolution image here</a:t>
            </a:r>
            <a:endParaRPr lang="x-none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73DF95D-8EE5-4367-16BF-4C7437B74784}"/>
              </a:ext>
            </a:extLst>
          </p:cNvPr>
          <p:cNvSpPr/>
          <p:nvPr/>
        </p:nvSpPr>
        <p:spPr>
          <a:xfrm>
            <a:off x="10144998" y="35941057"/>
            <a:ext cx="19865397" cy="37844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the Conclusions of your paper here.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poster will be printed in A0 size and thus the applicant should make sure that the poster has an eye-pleasing theme color and that the text is readable from 5 to 6 feet apart.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applicant should avoid using text sizes smaller than 24 pts.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text should be free of any spelling and grammatical errors.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out to 100% to get an idea of what the poster will look like after printing.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3B78464-9137-91F5-02C0-86B13A20F2C1}"/>
              </a:ext>
            </a:extLst>
          </p:cNvPr>
          <p:cNvSpPr/>
          <p:nvPr/>
        </p:nvSpPr>
        <p:spPr>
          <a:xfrm>
            <a:off x="10144999" y="28321369"/>
            <a:ext cx="9985215" cy="5079632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4293FA-9B2E-52DB-654C-EE121462F2AE}"/>
              </a:ext>
            </a:extLst>
          </p:cNvPr>
          <p:cNvSpPr/>
          <p:nvPr/>
        </p:nvSpPr>
        <p:spPr>
          <a:xfrm>
            <a:off x="10144998" y="34483938"/>
            <a:ext cx="19865396" cy="1421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/>
              <a:t>Conclusions</a:t>
            </a:r>
            <a:endParaRPr lang="x-none" sz="44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64833C8-26DC-7735-00CA-5007D728DBA3}"/>
              </a:ext>
            </a:extLst>
          </p:cNvPr>
          <p:cNvSpPr/>
          <p:nvPr/>
        </p:nvSpPr>
        <p:spPr>
          <a:xfrm>
            <a:off x="5003800" y="37878012"/>
            <a:ext cx="4454668" cy="3805236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a relevant high-resolution image here</a:t>
            </a:r>
            <a:endParaRPr lang="x-none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B080C2A-3C43-9B27-F98D-7B39EDDFA071}"/>
              </a:ext>
            </a:extLst>
          </p:cNvPr>
          <p:cNvSpPr/>
          <p:nvPr/>
        </p:nvSpPr>
        <p:spPr>
          <a:xfrm>
            <a:off x="381001" y="41858128"/>
            <a:ext cx="9077467" cy="71227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figure caption here</a:t>
            </a:r>
            <a:endParaRPr 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3776342-2275-7ED0-005D-292E152862E9}"/>
              </a:ext>
            </a:extLst>
          </p:cNvPr>
          <p:cNvSpPr/>
          <p:nvPr/>
        </p:nvSpPr>
        <p:spPr>
          <a:xfrm>
            <a:off x="10144999" y="27630057"/>
            <a:ext cx="9985214" cy="60566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figure caption here</a:t>
            </a:r>
            <a:endParaRPr 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0C6525A-C17F-7649-B217-18F2333B2D9D}"/>
              </a:ext>
            </a:extLst>
          </p:cNvPr>
          <p:cNvSpPr/>
          <p:nvPr/>
        </p:nvSpPr>
        <p:spPr>
          <a:xfrm>
            <a:off x="10144998" y="33559489"/>
            <a:ext cx="9985214" cy="60566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figure caption here</a:t>
            </a:r>
            <a:endParaRPr 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B367AB7-F1D8-766A-35CC-B00EC5B06576}"/>
              </a:ext>
            </a:extLst>
          </p:cNvPr>
          <p:cNvSpPr/>
          <p:nvPr/>
        </p:nvSpPr>
        <p:spPr>
          <a:xfrm>
            <a:off x="20954320" y="28497849"/>
            <a:ext cx="9034685" cy="4903152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a relevant high-resolution image here</a:t>
            </a:r>
            <a:endParaRPr lang="x-none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1325FF-3AC1-525B-C10C-68D4BB1A8C57}"/>
              </a:ext>
            </a:extLst>
          </p:cNvPr>
          <p:cNvSpPr/>
          <p:nvPr/>
        </p:nvSpPr>
        <p:spPr>
          <a:xfrm>
            <a:off x="20954321" y="33512200"/>
            <a:ext cx="9056074" cy="60566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figure caption here</a:t>
            </a:r>
            <a:endParaRPr 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C65D89D-D2B3-6A76-27C8-CDAA928D8E17}"/>
              </a:ext>
            </a:extLst>
          </p:cNvPr>
          <p:cNvSpPr/>
          <p:nvPr/>
        </p:nvSpPr>
        <p:spPr>
          <a:xfrm>
            <a:off x="20954321" y="23108762"/>
            <a:ext cx="9034686" cy="5241571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0FAFA8-C4BD-48C0-6E95-A37EA0135323}"/>
              </a:ext>
            </a:extLst>
          </p:cNvPr>
          <p:cNvSpPr/>
          <p:nvPr/>
        </p:nvSpPr>
        <p:spPr>
          <a:xfrm>
            <a:off x="513062" y="3335684"/>
            <a:ext cx="1203274" cy="13893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B000B8-3996-2A70-A789-A87F59B5E8AA}"/>
              </a:ext>
            </a:extLst>
          </p:cNvPr>
          <p:cNvSpPr/>
          <p:nvPr/>
        </p:nvSpPr>
        <p:spPr>
          <a:xfrm>
            <a:off x="1898534" y="3334717"/>
            <a:ext cx="1203274" cy="13893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AE46CA-B0D3-0C40-C5FF-24CC09CC638A}"/>
              </a:ext>
            </a:extLst>
          </p:cNvPr>
          <p:cNvSpPr/>
          <p:nvPr/>
        </p:nvSpPr>
        <p:spPr>
          <a:xfrm>
            <a:off x="26508309" y="3411973"/>
            <a:ext cx="1203274" cy="13893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DFD205C-A0A0-A015-1EA7-56C05DB239D2}"/>
              </a:ext>
            </a:extLst>
          </p:cNvPr>
          <p:cNvSpPr/>
          <p:nvPr/>
        </p:nvSpPr>
        <p:spPr>
          <a:xfrm>
            <a:off x="27893781" y="3403254"/>
            <a:ext cx="1203274" cy="13893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C7FFDDE-E79E-F4F2-F00D-4496EE22AFBF}"/>
              </a:ext>
            </a:extLst>
          </p:cNvPr>
          <p:cNvSpPr/>
          <p:nvPr/>
        </p:nvSpPr>
        <p:spPr>
          <a:xfrm>
            <a:off x="273096" y="4874827"/>
            <a:ext cx="3200625" cy="119861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 of Authors’ institutions</a:t>
            </a:r>
            <a:endParaRPr lang="x-none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5EEF6F-0B70-BE59-DFF0-79D33B9A961D}"/>
              </a:ext>
            </a:extLst>
          </p:cNvPr>
          <p:cNvSpPr/>
          <p:nvPr/>
        </p:nvSpPr>
        <p:spPr>
          <a:xfrm>
            <a:off x="10125490" y="40485082"/>
            <a:ext cx="9077467" cy="21343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Add precise Acknowledgements.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C5812B5-335C-62E4-951B-7D25ABB3B529}"/>
              </a:ext>
            </a:extLst>
          </p:cNvPr>
          <p:cNvSpPr/>
          <p:nvPr/>
        </p:nvSpPr>
        <p:spPr>
          <a:xfrm>
            <a:off x="10125491" y="40014853"/>
            <a:ext cx="9077466" cy="6804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/>
              <a:t>Acknowledgement</a:t>
            </a:r>
            <a:endParaRPr lang="x-none" sz="4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FEF900-9FAF-F956-597A-D0970814A18A}"/>
              </a:ext>
            </a:extLst>
          </p:cNvPr>
          <p:cNvSpPr/>
          <p:nvPr/>
        </p:nvSpPr>
        <p:spPr>
          <a:xfrm>
            <a:off x="381000" y="7200889"/>
            <a:ext cx="9077468" cy="13871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/>
              <a:t>Abstract</a:t>
            </a:r>
            <a:endParaRPr lang="x-none" sz="4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4B3119B-8530-B0AB-8C0E-BB51EAE1B79A}"/>
              </a:ext>
            </a:extLst>
          </p:cNvPr>
          <p:cNvSpPr/>
          <p:nvPr/>
        </p:nvSpPr>
        <p:spPr>
          <a:xfrm>
            <a:off x="10144999" y="7205088"/>
            <a:ext cx="9985215" cy="13871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/>
              <a:t>Material and Methods</a:t>
            </a:r>
            <a:endParaRPr lang="x-none" sz="4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0A1E57-1F36-F4CE-1B74-53D28CBAD9B3}"/>
              </a:ext>
            </a:extLst>
          </p:cNvPr>
          <p:cNvSpPr/>
          <p:nvPr/>
        </p:nvSpPr>
        <p:spPr>
          <a:xfrm>
            <a:off x="20933572" y="7199743"/>
            <a:ext cx="9077468" cy="14095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/>
              <a:t>Results and Discussions</a:t>
            </a:r>
            <a:endParaRPr lang="x-none" sz="4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FB2DAA2-B135-2581-8369-E7D230761679}"/>
              </a:ext>
            </a:extLst>
          </p:cNvPr>
          <p:cNvSpPr txBox="1"/>
          <p:nvPr/>
        </p:nvSpPr>
        <p:spPr>
          <a:xfrm>
            <a:off x="-23278" y="221322"/>
            <a:ext cx="30275213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RSGCC-2023  </a:t>
            </a:r>
            <a:r>
              <a:rPr lang="en-US" sz="4400" b="1" dirty="0"/>
              <a:t>(13 – 15 March 2023)</a:t>
            </a:r>
            <a:endParaRPr lang="x-none" sz="4400" b="1" dirty="0"/>
          </a:p>
          <a:p>
            <a:pPr algn="ctr"/>
            <a:r>
              <a:rPr lang="en-US" sz="4400" b="1" dirty="0"/>
              <a:t>International Conference on Remote Sensing, GIS &amp; Climate Change</a:t>
            </a:r>
          </a:p>
          <a:p>
            <a:pPr algn="ctr"/>
            <a:r>
              <a:rPr lang="en-US" sz="3600" dirty="0"/>
              <a:t>RSGCRL (NCGSA), Centre for Remote Sensing, University of the Punjab, Lahore, Pakistan.</a:t>
            </a:r>
            <a:endParaRPr lang="x-none" sz="40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61227F6A-AC0B-F93B-8BBB-D96FCA4C08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564" y="424222"/>
            <a:ext cx="1319662" cy="140728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0" name="Picture 39" descr="Logo, company name&#10;&#10;Description automatically generated">
            <a:extLst>
              <a:ext uri="{FF2B5EF4-FFF2-40B4-BE49-F238E27FC236}">
                <a16:creationId xmlns:a16="http://schemas.microsoft.com/office/drawing/2014/main" id="{22CFD57E-6DA2-D824-7A38-10A439A4266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65" b="27757"/>
          <a:stretch/>
        </p:blipFill>
        <p:spPr>
          <a:xfrm>
            <a:off x="2935792" y="820994"/>
            <a:ext cx="1299354" cy="59904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3" name="Picture 42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AB010D83-6F6B-9161-FFEF-926DC377CC4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67" y="381243"/>
            <a:ext cx="1349833" cy="137437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1133BA92-D45A-AEE5-C807-493BC4EA123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4227" y="192242"/>
            <a:ext cx="1245524" cy="175397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AE20C97-1450-9585-2769-C589B9B80E9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418" y="437381"/>
            <a:ext cx="1104956" cy="137437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2" name="Picture 41" descr="Logo&#10;&#10;Description automatically generated">
            <a:extLst>
              <a:ext uri="{FF2B5EF4-FFF2-40B4-BE49-F238E27FC236}">
                <a16:creationId xmlns:a16="http://schemas.microsoft.com/office/drawing/2014/main" id="{EA9ECF28-A3A8-4F4A-D0AD-F3A96B9667E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6864" y="397749"/>
            <a:ext cx="1091541" cy="137437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2706909E-45AB-97C1-01F3-CC2D7F537AAB}"/>
              </a:ext>
            </a:extLst>
          </p:cNvPr>
          <p:cNvSpPr/>
          <p:nvPr/>
        </p:nvSpPr>
        <p:spPr>
          <a:xfrm>
            <a:off x="26293469" y="4832503"/>
            <a:ext cx="3200625" cy="119861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 of Authors’ institutions</a:t>
            </a:r>
            <a:endParaRPr lang="x-none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248751-34B2-2122-B66F-62FA1582B5AD}"/>
              </a:ext>
            </a:extLst>
          </p:cNvPr>
          <p:cNvSpPr/>
          <p:nvPr/>
        </p:nvSpPr>
        <p:spPr>
          <a:xfrm>
            <a:off x="19496952" y="40451354"/>
            <a:ext cx="10492053" cy="21343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Add selected references.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24E6ED-2A4B-C37D-CA53-BAF2834C2039}"/>
              </a:ext>
            </a:extLst>
          </p:cNvPr>
          <p:cNvSpPr/>
          <p:nvPr/>
        </p:nvSpPr>
        <p:spPr>
          <a:xfrm>
            <a:off x="19496953" y="39981125"/>
            <a:ext cx="10492052" cy="6804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/>
              <a:t>References</a:t>
            </a:r>
            <a:endParaRPr lang="x-none" sz="4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8FA16A5-340F-5AB3-ED30-FB77C8A08A5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645" y="520887"/>
            <a:ext cx="1414624" cy="1289584"/>
          </a:xfrm>
          <a:prstGeom prst="rect">
            <a:avLst/>
          </a:prstGeom>
          <a:noFill/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2790634-7045-D670-8AF8-561F4881A2E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0204" y="381294"/>
            <a:ext cx="1253503" cy="1407286"/>
          </a:xfrm>
          <a:prstGeom prst="rect">
            <a:avLst/>
          </a:prstGeom>
          <a:noFill/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FBC2F46-35B2-159B-4741-9E6229D40E5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562" y="335448"/>
            <a:ext cx="972769" cy="1435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Picture 44">
            <a:hlinkClick r:id="rId14" tgtFrame="&quot;_blank&quot;"/>
            <a:extLst>
              <a:ext uri="{FF2B5EF4-FFF2-40B4-BE49-F238E27FC236}">
                <a16:creationId xmlns:a16="http://schemas.microsoft.com/office/drawing/2014/main" id="{686B7B9D-1508-116F-2043-2FB531542B3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7488" y="715918"/>
            <a:ext cx="1243581" cy="738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4607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</TotalTime>
  <Words>1025</Words>
  <Application>Microsoft Office PowerPoint</Application>
  <PresentationFormat>Custom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Hafsa Shahzad</dc:creator>
  <cp:lastModifiedBy>Hafsa Shahzad</cp:lastModifiedBy>
  <cp:revision>73</cp:revision>
  <dcterms:created xsi:type="dcterms:W3CDTF">2022-12-13T12:41:19Z</dcterms:created>
  <dcterms:modified xsi:type="dcterms:W3CDTF">2023-02-09T10:05:40Z</dcterms:modified>
</cp:coreProperties>
</file>